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/Relationships>
</file>

<file path=ppt/media/file8873129ef91.jpeg>
</file>

<file path=ppt/media/file8873186bdfa4.jpeg>
</file>

<file path=ppt/media/file887319b79eca.jpeg>
</file>

<file path=ppt/media/file88731c3f3811.jpeg>
</file>

<file path=ppt/media/file88731e62b4f3.jpeg>
</file>

<file path=ppt/media/file8873238d83fd.jpeg>
</file>

<file path=ppt/media/file887323e947d8.jpeg>
</file>

<file path=ppt/media/file887324870cf1.jpeg>
</file>

<file path=ppt/media/file8873286bc853.jpeg>
</file>

<file path=ppt/media/file887330143ed8.jpeg>
</file>

<file path=ppt/media/file88733c2cd5e0.jpeg>
</file>

<file path=ppt/media/file88734b099d1c.jpeg>
</file>

<file path=ppt/media/file887352279482.jpeg>
</file>

<file path=ppt/media/file88735c24cfb6.jpeg>
</file>

<file path=ppt/media/file88736255cd1a.jpeg>
</file>

<file path=ppt/media/file88736429bfc0.jpeg>
</file>

<file path=ppt/media/file88736619ecf6.jpeg>
</file>

<file path=ppt/media/file88736f0c9865.jpeg>
</file>

<file path=ppt/media/file887370ec099f.jpeg>
</file>

<file path=ppt/media/file887374c0e4fc.jpeg>
</file>

<file path=ppt/media/file88737a79f29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5c24cfb6.jpeg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74c0e4fc.jpeg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19b79eca.jpeg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6619ecf6.jpeg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30143ed8.jpe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129ef91.jpeg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4b099d1c.jpe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6429bfc0.jpe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70ec099f.jpe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186bdfa4.jpeg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52279482.jpe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24870cf1.jpe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1e62b4f3.jpeg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6255cd1a.jpeg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6f0c9865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23e947d8.jpeg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286bc853.jpe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3c2cd5e0.jpe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238d83fd.jpe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1c3f3811.jpe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88737a79f29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Southeast, Botanical Heights, Central West End, Medical Campus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June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Crime by Days of the Week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Crime Rates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23 neighborhoods in District 2. The South Hampton neighborhood is split between District 2 and District 1.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 (Missouri Botanical Garden)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82 (Tower Grove South)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16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1.82 (Hi-Pointe)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500 (Missouri Botanical Garden)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29.47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133 total crimes in June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49%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June 2019 (89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12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June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-25%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June 2019 (16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565 total crimes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(540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68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-8%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(74 crimes against persons)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Central 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93857"/>
                <a:gridCol w="509341"/>
                <a:gridCol w="509341"/>
                <a:gridCol w="493857"/>
                <a:gridCol w="509205"/>
                <a:gridCol w="509205"/>
                <a:gridCol w="610364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7942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1,208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93857"/>
                <a:gridCol w="571347"/>
              </a:tblGrid>
              <a:tr h="184309">
                <a:tc gridSpan="8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 Map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total crimes in June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11%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June 2019 (9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June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-67%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June 2019 (3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47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-23%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(61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(10 crimes against persons)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Washington University Medical Campus: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571347"/>
              </a:tblGrid>
              <a:tr h="184309">
                <a:tc gridSpan="8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Person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19 total crimes in June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-46%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June 2019 (35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June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-33%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June 2019 (9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134 total crimes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16%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(116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25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14%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(22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Center: Total Crime Map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Cortex: Total Crime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6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133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26.67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1.45 (Greater Ville)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16.85 (Fountain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6.73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Time of Crimes Map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Violent Crime Map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 Density Map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Grove Community Improvement District: Total Crime Map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Forest Park Southeast: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571347"/>
              </a:tblGrid>
              <a:tr h="184309">
                <a:tc gridSpan="8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Crimes by Days of the Week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Time of Day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Day &amp; Category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Central 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Time of Crime Map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Violent Crime Map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 Density Map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Person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Crimes by Days of the Week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Time of Day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Day &amp; Category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 Map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total crimes in June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June 2019 (5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June 2020</a:t>
            </a:r>
          </a:p>
          <a:p>
            <a:pPr lvl="2"/>
            <a:r>
              <a:rPr cap="none" sz="20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June 2019 (1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27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-31%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(39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-38%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(8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Botanical Heights: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571347"/>
              </a:tblGrid>
              <a:tr h="184309">
                <a:tc gridSpan="8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2020-07-15T15:49:41Z</dcterms:modified>
  <cp:category/>
</cp:coreProperties>
</file>

<file path=docProps/thumbnail.jpeg>
</file>